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6" r:id="rId17"/>
    <p:sldId id="278" r:id="rId18"/>
    <p:sldId id="279" r:id="rId19"/>
    <p:sldId id="281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li Fatmi" userId="2497a2a4205a29ee" providerId="LiveId" clId="{7561B95B-7F2F-4E6C-8008-E9A4B02BA971}"/>
    <pc:docChg chg="addSld delSld modSld">
      <pc:chgData name="Muhammad Ali Fatmi" userId="2497a2a4205a29ee" providerId="LiveId" clId="{7561B95B-7F2F-4E6C-8008-E9A4B02BA971}" dt="2024-09-12T05:45:13.876" v="161" actId="1035"/>
      <pc:docMkLst>
        <pc:docMk/>
      </pc:docMkLst>
      <pc:sldChg chg="del">
        <pc:chgData name="Muhammad Ali Fatmi" userId="2497a2a4205a29ee" providerId="LiveId" clId="{7561B95B-7F2F-4E6C-8008-E9A4B02BA971}" dt="2024-09-12T05:41:01.312" v="85" actId="2696"/>
        <pc:sldMkLst>
          <pc:docMk/>
          <pc:sldMk cId="2450262752" sldId="256"/>
        </pc:sldMkLst>
      </pc:sldChg>
      <pc:sldChg chg="addSp delSp modSp new mod">
        <pc:chgData name="Muhammad Ali Fatmi" userId="2497a2a4205a29ee" providerId="LiveId" clId="{7561B95B-7F2F-4E6C-8008-E9A4B02BA971}" dt="2024-09-12T05:36:04.485" v="4" actId="14100"/>
        <pc:sldMkLst>
          <pc:docMk/>
          <pc:sldMk cId="3126299380" sldId="258"/>
        </pc:sldMkLst>
        <pc:spChg chg="del">
          <ac:chgData name="Muhammad Ali Fatmi" userId="2497a2a4205a29ee" providerId="LiveId" clId="{7561B95B-7F2F-4E6C-8008-E9A4B02BA971}" dt="2024-09-12T05:35:54.217" v="1"/>
          <ac:spMkLst>
            <pc:docMk/>
            <pc:sldMk cId="3126299380" sldId="258"/>
            <ac:spMk id="3" creationId="{EB2E0601-9F32-9F35-1633-75A5BE2AFA8B}"/>
          </ac:spMkLst>
        </pc:spChg>
        <pc:picChg chg="add mod">
          <ac:chgData name="Muhammad Ali Fatmi" userId="2497a2a4205a29ee" providerId="LiveId" clId="{7561B95B-7F2F-4E6C-8008-E9A4B02BA971}" dt="2024-09-12T05:36:04.485" v="4" actId="14100"/>
          <ac:picMkLst>
            <pc:docMk/>
            <pc:sldMk cId="3126299380" sldId="258"/>
            <ac:picMk id="5" creationId="{0A06459F-0BF3-5146-F6B8-78478E2CFB32}"/>
          </ac:picMkLst>
        </pc:picChg>
      </pc:sldChg>
      <pc:sldChg chg="addSp delSp modSp new mod">
        <pc:chgData name="Muhammad Ali Fatmi" userId="2497a2a4205a29ee" providerId="LiveId" clId="{7561B95B-7F2F-4E6C-8008-E9A4B02BA971}" dt="2024-09-12T05:36:31.045" v="10" actId="1076"/>
        <pc:sldMkLst>
          <pc:docMk/>
          <pc:sldMk cId="651000359" sldId="259"/>
        </pc:sldMkLst>
        <pc:spChg chg="del">
          <ac:chgData name="Muhammad Ali Fatmi" userId="2497a2a4205a29ee" providerId="LiveId" clId="{7561B95B-7F2F-4E6C-8008-E9A4B02BA971}" dt="2024-09-12T05:36:18.378" v="6"/>
          <ac:spMkLst>
            <pc:docMk/>
            <pc:sldMk cId="651000359" sldId="259"/>
            <ac:spMk id="3" creationId="{1DCAE5B6-003B-BA64-181E-8892CA0AC075}"/>
          </ac:spMkLst>
        </pc:spChg>
        <pc:picChg chg="add mod">
          <ac:chgData name="Muhammad Ali Fatmi" userId="2497a2a4205a29ee" providerId="LiveId" clId="{7561B95B-7F2F-4E6C-8008-E9A4B02BA971}" dt="2024-09-12T05:36:31.045" v="10" actId="1076"/>
          <ac:picMkLst>
            <pc:docMk/>
            <pc:sldMk cId="651000359" sldId="259"/>
            <ac:picMk id="5" creationId="{E9925E24-88A1-F958-4B01-A4C4618DCD56}"/>
          </ac:picMkLst>
        </pc:picChg>
      </pc:sldChg>
      <pc:sldChg chg="addSp delSp modSp new mod">
        <pc:chgData name="Muhammad Ali Fatmi" userId="2497a2a4205a29ee" providerId="LiveId" clId="{7561B95B-7F2F-4E6C-8008-E9A4B02BA971}" dt="2024-09-12T05:37:13.201" v="18" actId="14100"/>
        <pc:sldMkLst>
          <pc:docMk/>
          <pc:sldMk cId="3201994013" sldId="260"/>
        </pc:sldMkLst>
        <pc:spChg chg="del">
          <ac:chgData name="Muhammad Ali Fatmi" userId="2497a2a4205a29ee" providerId="LiveId" clId="{7561B95B-7F2F-4E6C-8008-E9A4B02BA971}" dt="2024-09-12T05:36:51.517" v="14"/>
          <ac:spMkLst>
            <pc:docMk/>
            <pc:sldMk cId="3201994013" sldId="260"/>
            <ac:spMk id="3" creationId="{94BAADC8-424D-9A04-1693-241ED130BCD2}"/>
          </ac:spMkLst>
        </pc:spChg>
        <pc:picChg chg="add mod">
          <ac:chgData name="Muhammad Ali Fatmi" userId="2497a2a4205a29ee" providerId="LiveId" clId="{7561B95B-7F2F-4E6C-8008-E9A4B02BA971}" dt="2024-09-12T05:37:13.201" v="18" actId="14100"/>
          <ac:picMkLst>
            <pc:docMk/>
            <pc:sldMk cId="3201994013" sldId="260"/>
            <ac:picMk id="5" creationId="{92CFC17B-8C3B-7A42-A4C8-88F6AE2850F4}"/>
          </ac:picMkLst>
        </pc:picChg>
      </pc:sldChg>
      <pc:sldChg chg="new del">
        <pc:chgData name="Muhammad Ali Fatmi" userId="2497a2a4205a29ee" providerId="LiveId" clId="{7561B95B-7F2F-4E6C-8008-E9A4B02BA971}" dt="2024-09-12T05:36:44.870" v="12" actId="47"/>
        <pc:sldMkLst>
          <pc:docMk/>
          <pc:sldMk cId="3764635392" sldId="260"/>
        </pc:sldMkLst>
      </pc:sldChg>
      <pc:sldChg chg="addSp delSp modSp new mod">
        <pc:chgData name="Muhammad Ali Fatmi" userId="2497a2a4205a29ee" providerId="LiveId" clId="{7561B95B-7F2F-4E6C-8008-E9A4B02BA971}" dt="2024-09-12T05:37:25.583" v="23" actId="14100"/>
        <pc:sldMkLst>
          <pc:docMk/>
          <pc:sldMk cId="3736138504" sldId="261"/>
        </pc:sldMkLst>
        <pc:spChg chg="del">
          <ac:chgData name="Muhammad Ali Fatmi" userId="2497a2a4205a29ee" providerId="LiveId" clId="{7561B95B-7F2F-4E6C-8008-E9A4B02BA971}" dt="2024-09-12T05:37:17.320" v="20"/>
          <ac:spMkLst>
            <pc:docMk/>
            <pc:sldMk cId="3736138504" sldId="261"/>
            <ac:spMk id="3" creationId="{BDC12FE3-3CAA-9587-E692-FB86B638C427}"/>
          </ac:spMkLst>
        </pc:spChg>
        <pc:picChg chg="add mod">
          <ac:chgData name="Muhammad Ali Fatmi" userId="2497a2a4205a29ee" providerId="LiveId" clId="{7561B95B-7F2F-4E6C-8008-E9A4B02BA971}" dt="2024-09-12T05:37:25.583" v="23" actId="14100"/>
          <ac:picMkLst>
            <pc:docMk/>
            <pc:sldMk cId="3736138504" sldId="261"/>
            <ac:picMk id="5" creationId="{0F658B5B-1293-9B5D-63C6-FB3FF055C2AA}"/>
          </ac:picMkLst>
        </pc:picChg>
      </pc:sldChg>
      <pc:sldChg chg="addSp delSp modSp new mod">
        <pc:chgData name="Muhammad Ali Fatmi" userId="2497a2a4205a29ee" providerId="LiveId" clId="{7561B95B-7F2F-4E6C-8008-E9A4B02BA971}" dt="2024-09-12T05:37:38.768" v="29" actId="14100"/>
        <pc:sldMkLst>
          <pc:docMk/>
          <pc:sldMk cId="2573723088" sldId="262"/>
        </pc:sldMkLst>
        <pc:spChg chg="del">
          <ac:chgData name="Muhammad Ali Fatmi" userId="2497a2a4205a29ee" providerId="LiveId" clId="{7561B95B-7F2F-4E6C-8008-E9A4B02BA971}" dt="2024-09-12T05:37:30.599" v="25"/>
          <ac:spMkLst>
            <pc:docMk/>
            <pc:sldMk cId="2573723088" sldId="262"/>
            <ac:spMk id="3" creationId="{07BE12BE-9C68-02A3-E961-D7465C5B16FC}"/>
          </ac:spMkLst>
        </pc:spChg>
        <pc:picChg chg="add mod">
          <ac:chgData name="Muhammad Ali Fatmi" userId="2497a2a4205a29ee" providerId="LiveId" clId="{7561B95B-7F2F-4E6C-8008-E9A4B02BA971}" dt="2024-09-12T05:37:38.768" v="29" actId="14100"/>
          <ac:picMkLst>
            <pc:docMk/>
            <pc:sldMk cId="2573723088" sldId="262"/>
            <ac:picMk id="5" creationId="{EAED0E61-C5B4-9E72-37A5-FB374E630F84}"/>
          </ac:picMkLst>
        </pc:picChg>
      </pc:sldChg>
      <pc:sldChg chg="addSp delSp modSp new mod">
        <pc:chgData name="Muhammad Ali Fatmi" userId="2497a2a4205a29ee" providerId="LiveId" clId="{7561B95B-7F2F-4E6C-8008-E9A4B02BA971}" dt="2024-09-12T05:41:21.677" v="88" actId="14100"/>
        <pc:sldMkLst>
          <pc:docMk/>
          <pc:sldMk cId="3082903625" sldId="263"/>
        </pc:sldMkLst>
        <pc:spChg chg="del">
          <ac:chgData name="Muhammad Ali Fatmi" userId="2497a2a4205a29ee" providerId="LiveId" clId="{7561B95B-7F2F-4E6C-8008-E9A4B02BA971}" dt="2024-09-12T05:38:10.575" v="31"/>
          <ac:spMkLst>
            <pc:docMk/>
            <pc:sldMk cId="3082903625" sldId="263"/>
            <ac:spMk id="3" creationId="{ECA99116-A066-0E5E-788E-898FAD2527FC}"/>
          </ac:spMkLst>
        </pc:spChg>
        <pc:picChg chg="add mod">
          <ac:chgData name="Muhammad Ali Fatmi" userId="2497a2a4205a29ee" providerId="LiveId" clId="{7561B95B-7F2F-4E6C-8008-E9A4B02BA971}" dt="2024-09-12T05:41:21.677" v="88" actId="14100"/>
          <ac:picMkLst>
            <pc:docMk/>
            <pc:sldMk cId="3082903625" sldId="263"/>
            <ac:picMk id="5" creationId="{A5C20C25-C28C-0DA1-1EE8-24E63A93AE19}"/>
          </ac:picMkLst>
        </pc:picChg>
      </pc:sldChg>
      <pc:sldChg chg="addSp delSp modSp new mod">
        <pc:chgData name="Muhammad Ali Fatmi" userId="2497a2a4205a29ee" providerId="LiveId" clId="{7561B95B-7F2F-4E6C-8008-E9A4B02BA971}" dt="2024-09-12T05:41:30.677" v="91" actId="14100"/>
        <pc:sldMkLst>
          <pc:docMk/>
          <pc:sldMk cId="1523596039" sldId="264"/>
        </pc:sldMkLst>
        <pc:spChg chg="del">
          <ac:chgData name="Muhammad Ali Fatmi" userId="2497a2a4205a29ee" providerId="LiveId" clId="{7561B95B-7F2F-4E6C-8008-E9A4B02BA971}" dt="2024-09-12T05:38:15.109" v="33"/>
          <ac:spMkLst>
            <pc:docMk/>
            <pc:sldMk cId="1523596039" sldId="264"/>
            <ac:spMk id="3" creationId="{53A5A243-B352-AE95-967E-E4DF64D6A3A9}"/>
          </ac:spMkLst>
        </pc:spChg>
        <pc:picChg chg="add mod">
          <ac:chgData name="Muhammad Ali Fatmi" userId="2497a2a4205a29ee" providerId="LiveId" clId="{7561B95B-7F2F-4E6C-8008-E9A4B02BA971}" dt="2024-09-12T05:41:30.677" v="91" actId="14100"/>
          <ac:picMkLst>
            <pc:docMk/>
            <pc:sldMk cId="1523596039" sldId="264"/>
            <ac:picMk id="5" creationId="{51EC97A7-1E45-2393-F54D-3C05D4127B02}"/>
          </ac:picMkLst>
        </pc:picChg>
      </pc:sldChg>
      <pc:sldChg chg="addSp delSp modSp new mod">
        <pc:chgData name="Muhammad Ali Fatmi" userId="2497a2a4205a29ee" providerId="LiveId" clId="{7561B95B-7F2F-4E6C-8008-E9A4B02BA971}" dt="2024-09-12T05:41:39.157" v="94" actId="14100"/>
        <pc:sldMkLst>
          <pc:docMk/>
          <pc:sldMk cId="365047255" sldId="265"/>
        </pc:sldMkLst>
        <pc:spChg chg="del">
          <ac:chgData name="Muhammad Ali Fatmi" userId="2497a2a4205a29ee" providerId="LiveId" clId="{7561B95B-7F2F-4E6C-8008-E9A4B02BA971}" dt="2024-09-12T05:38:19.212" v="35"/>
          <ac:spMkLst>
            <pc:docMk/>
            <pc:sldMk cId="365047255" sldId="265"/>
            <ac:spMk id="3" creationId="{5A1549AE-B12B-868A-C558-7775AD2D9B75}"/>
          </ac:spMkLst>
        </pc:spChg>
        <pc:picChg chg="add mod">
          <ac:chgData name="Muhammad Ali Fatmi" userId="2497a2a4205a29ee" providerId="LiveId" clId="{7561B95B-7F2F-4E6C-8008-E9A4B02BA971}" dt="2024-09-12T05:41:39.157" v="94" actId="14100"/>
          <ac:picMkLst>
            <pc:docMk/>
            <pc:sldMk cId="365047255" sldId="265"/>
            <ac:picMk id="5" creationId="{F250155E-118C-D2C5-03EC-658A6A28C63B}"/>
          </ac:picMkLst>
        </pc:picChg>
      </pc:sldChg>
      <pc:sldChg chg="addSp delSp modSp new mod">
        <pc:chgData name="Muhammad Ali Fatmi" userId="2497a2a4205a29ee" providerId="LiveId" clId="{7561B95B-7F2F-4E6C-8008-E9A4B02BA971}" dt="2024-09-12T05:41:48.284" v="97" actId="14100"/>
        <pc:sldMkLst>
          <pc:docMk/>
          <pc:sldMk cId="2266469740" sldId="266"/>
        </pc:sldMkLst>
        <pc:spChg chg="del">
          <ac:chgData name="Muhammad Ali Fatmi" userId="2497a2a4205a29ee" providerId="LiveId" clId="{7561B95B-7F2F-4E6C-8008-E9A4B02BA971}" dt="2024-09-12T05:38:23.226" v="37"/>
          <ac:spMkLst>
            <pc:docMk/>
            <pc:sldMk cId="2266469740" sldId="266"/>
            <ac:spMk id="3" creationId="{B298E17B-3116-CBA7-D246-2D90816804B7}"/>
          </ac:spMkLst>
        </pc:spChg>
        <pc:picChg chg="add mod">
          <ac:chgData name="Muhammad Ali Fatmi" userId="2497a2a4205a29ee" providerId="LiveId" clId="{7561B95B-7F2F-4E6C-8008-E9A4B02BA971}" dt="2024-09-12T05:41:48.284" v="97" actId="14100"/>
          <ac:picMkLst>
            <pc:docMk/>
            <pc:sldMk cId="2266469740" sldId="266"/>
            <ac:picMk id="5" creationId="{C5482087-22BE-7605-720C-97575FF5B698}"/>
          </ac:picMkLst>
        </pc:picChg>
      </pc:sldChg>
      <pc:sldChg chg="addSp delSp modSp new mod">
        <pc:chgData name="Muhammad Ali Fatmi" userId="2497a2a4205a29ee" providerId="LiveId" clId="{7561B95B-7F2F-4E6C-8008-E9A4B02BA971}" dt="2024-09-12T05:41:58.588" v="100" actId="14100"/>
        <pc:sldMkLst>
          <pc:docMk/>
          <pc:sldMk cId="3786656825" sldId="267"/>
        </pc:sldMkLst>
        <pc:spChg chg="del">
          <ac:chgData name="Muhammad Ali Fatmi" userId="2497a2a4205a29ee" providerId="LiveId" clId="{7561B95B-7F2F-4E6C-8008-E9A4B02BA971}" dt="2024-09-12T05:38:27.292" v="39"/>
          <ac:spMkLst>
            <pc:docMk/>
            <pc:sldMk cId="3786656825" sldId="267"/>
            <ac:spMk id="3" creationId="{28BF9D91-B150-3C31-5259-3E11490FDFCF}"/>
          </ac:spMkLst>
        </pc:spChg>
        <pc:picChg chg="add mod">
          <ac:chgData name="Muhammad Ali Fatmi" userId="2497a2a4205a29ee" providerId="LiveId" clId="{7561B95B-7F2F-4E6C-8008-E9A4B02BA971}" dt="2024-09-12T05:41:58.588" v="100" actId="14100"/>
          <ac:picMkLst>
            <pc:docMk/>
            <pc:sldMk cId="3786656825" sldId="267"/>
            <ac:picMk id="5" creationId="{A072ED78-B935-3F57-85FF-78F9D83FA445}"/>
          </ac:picMkLst>
        </pc:picChg>
      </pc:sldChg>
      <pc:sldChg chg="addSp delSp modSp new mod">
        <pc:chgData name="Muhammad Ali Fatmi" userId="2497a2a4205a29ee" providerId="LiveId" clId="{7561B95B-7F2F-4E6C-8008-E9A4B02BA971}" dt="2024-09-12T05:42:06.603" v="103" actId="14100"/>
        <pc:sldMkLst>
          <pc:docMk/>
          <pc:sldMk cId="3694645659" sldId="268"/>
        </pc:sldMkLst>
        <pc:spChg chg="del">
          <ac:chgData name="Muhammad Ali Fatmi" userId="2497a2a4205a29ee" providerId="LiveId" clId="{7561B95B-7F2F-4E6C-8008-E9A4B02BA971}" dt="2024-09-12T05:38:32.530" v="41"/>
          <ac:spMkLst>
            <pc:docMk/>
            <pc:sldMk cId="3694645659" sldId="268"/>
            <ac:spMk id="3" creationId="{EE99ABAB-F96E-9BB3-09A1-09F1E4FB0EE2}"/>
          </ac:spMkLst>
        </pc:spChg>
        <pc:picChg chg="add mod">
          <ac:chgData name="Muhammad Ali Fatmi" userId="2497a2a4205a29ee" providerId="LiveId" clId="{7561B95B-7F2F-4E6C-8008-E9A4B02BA971}" dt="2024-09-12T05:42:06.603" v="103" actId="14100"/>
          <ac:picMkLst>
            <pc:docMk/>
            <pc:sldMk cId="3694645659" sldId="268"/>
            <ac:picMk id="5" creationId="{5FFF522A-89BF-9836-0AD8-74F73BA4F8F6}"/>
          </ac:picMkLst>
        </pc:picChg>
      </pc:sldChg>
      <pc:sldChg chg="addSp delSp modSp new mod">
        <pc:chgData name="Muhammad Ali Fatmi" userId="2497a2a4205a29ee" providerId="LiveId" clId="{7561B95B-7F2F-4E6C-8008-E9A4B02BA971}" dt="2024-09-12T05:42:15.589" v="106" actId="14100"/>
        <pc:sldMkLst>
          <pc:docMk/>
          <pc:sldMk cId="356893826" sldId="269"/>
        </pc:sldMkLst>
        <pc:spChg chg="del">
          <ac:chgData name="Muhammad Ali Fatmi" userId="2497a2a4205a29ee" providerId="LiveId" clId="{7561B95B-7F2F-4E6C-8008-E9A4B02BA971}" dt="2024-09-12T05:38:37.558" v="43"/>
          <ac:spMkLst>
            <pc:docMk/>
            <pc:sldMk cId="356893826" sldId="269"/>
            <ac:spMk id="3" creationId="{8CEA50FB-7BC0-8560-6BF1-ECB0BDCFA998}"/>
          </ac:spMkLst>
        </pc:spChg>
        <pc:picChg chg="add mod">
          <ac:chgData name="Muhammad Ali Fatmi" userId="2497a2a4205a29ee" providerId="LiveId" clId="{7561B95B-7F2F-4E6C-8008-E9A4B02BA971}" dt="2024-09-12T05:42:15.589" v="106" actId="14100"/>
          <ac:picMkLst>
            <pc:docMk/>
            <pc:sldMk cId="356893826" sldId="269"/>
            <ac:picMk id="5" creationId="{2CBE950A-1CE5-64F5-4EE8-D92111C78D5E}"/>
          </ac:picMkLst>
        </pc:picChg>
      </pc:sldChg>
      <pc:sldChg chg="addSp delSp modSp new mod">
        <pc:chgData name="Muhammad Ali Fatmi" userId="2497a2a4205a29ee" providerId="LiveId" clId="{7561B95B-7F2F-4E6C-8008-E9A4B02BA971}" dt="2024-09-12T05:42:26.267" v="109" actId="14100"/>
        <pc:sldMkLst>
          <pc:docMk/>
          <pc:sldMk cId="54999669" sldId="270"/>
        </pc:sldMkLst>
        <pc:spChg chg="del">
          <ac:chgData name="Muhammad Ali Fatmi" userId="2497a2a4205a29ee" providerId="LiveId" clId="{7561B95B-7F2F-4E6C-8008-E9A4B02BA971}" dt="2024-09-12T05:39:08.195" v="45"/>
          <ac:spMkLst>
            <pc:docMk/>
            <pc:sldMk cId="54999669" sldId="270"/>
            <ac:spMk id="3" creationId="{F4858F6E-B42F-D31C-3CE0-143A1DB0E820}"/>
          </ac:spMkLst>
        </pc:spChg>
        <pc:picChg chg="add mod">
          <ac:chgData name="Muhammad Ali Fatmi" userId="2497a2a4205a29ee" providerId="LiveId" clId="{7561B95B-7F2F-4E6C-8008-E9A4B02BA971}" dt="2024-09-12T05:42:26.267" v="109" actId="14100"/>
          <ac:picMkLst>
            <pc:docMk/>
            <pc:sldMk cId="54999669" sldId="270"/>
            <ac:picMk id="5" creationId="{3C5E8C6F-BE23-13C7-5B20-39BBE796DDAD}"/>
          </ac:picMkLst>
        </pc:picChg>
      </pc:sldChg>
      <pc:sldChg chg="addSp delSp modSp new mod">
        <pc:chgData name="Muhammad Ali Fatmi" userId="2497a2a4205a29ee" providerId="LiveId" clId="{7561B95B-7F2F-4E6C-8008-E9A4B02BA971}" dt="2024-09-12T05:42:35.834" v="112" actId="14100"/>
        <pc:sldMkLst>
          <pc:docMk/>
          <pc:sldMk cId="2883818629" sldId="271"/>
        </pc:sldMkLst>
        <pc:spChg chg="del">
          <ac:chgData name="Muhammad Ali Fatmi" userId="2497a2a4205a29ee" providerId="LiveId" clId="{7561B95B-7F2F-4E6C-8008-E9A4B02BA971}" dt="2024-09-12T05:39:11.628" v="47"/>
          <ac:spMkLst>
            <pc:docMk/>
            <pc:sldMk cId="2883818629" sldId="271"/>
            <ac:spMk id="3" creationId="{A9B51D20-E210-734A-3574-B3F67AC60CE1}"/>
          </ac:spMkLst>
        </pc:spChg>
        <pc:picChg chg="add mod">
          <ac:chgData name="Muhammad Ali Fatmi" userId="2497a2a4205a29ee" providerId="LiveId" clId="{7561B95B-7F2F-4E6C-8008-E9A4B02BA971}" dt="2024-09-12T05:42:35.834" v="112" actId="14100"/>
          <ac:picMkLst>
            <pc:docMk/>
            <pc:sldMk cId="2883818629" sldId="271"/>
            <ac:picMk id="5" creationId="{6A684170-E7A5-1729-AE44-2FEF1D6466B0}"/>
          </ac:picMkLst>
        </pc:picChg>
      </pc:sldChg>
      <pc:sldChg chg="addSp delSp modSp new mod">
        <pc:chgData name="Muhammad Ali Fatmi" userId="2497a2a4205a29ee" providerId="LiveId" clId="{7561B95B-7F2F-4E6C-8008-E9A4B02BA971}" dt="2024-09-12T05:42:50.466" v="117" actId="14100"/>
        <pc:sldMkLst>
          <pc:docMk/>
          <pc:sldMk cId="3530646653" sldId="272"/>
        </pc:sldMkLst>
        <pc:spChg chg="del">
          <ac:chgData name="Muhammad Ali Fatmi" userId="2497a2a4205a29ee" providerId="LiveId" clId="{7561B95B-7F2F-4E6C-8008-E9A4B02BA971}" dt="2024-09-12T05:39:15.316" v="49"/>
          <ac:spMkLst>
            <pc:docMk/>
            <pc:sldMk cId="3530646653" sldId="272"/>
            <ac:spMk id="3" creationId="{79CCDDFB-1AD3-E716-21A7-1B0335BC6003}"/>
          </ac:spMkLst>
        </pc:spChg>
        <pc:picChg chg="add mod">
          <ac:chgData name="Muhammad Ali Fatmi" userId="2497a2a4205a29ee" providerId="LiveId" clId="{7561B95B-7F2F-4E6C-8008-E9A4B02BA971}" dt="2024-09-12T05:42:50.466" v="117" actId="14100"/>
          <ac:picMkLst>
            <pc:docMk/>
            <pc:sldMk cId="3530646653" sldId="272"/>
            <ac:picMk id="5" creationId="{935342D3-54DC-EBEF-F2B8-D819F73F4520}"/>
          </ac:picMkLst>
        </pc:picChg>
      </pc:sldChg>
      <pc:sldChg chg="addSp delSp modSp new mod">
        <pc:chgData name="Muhammad Ali Fatmi" userId="2497a2a4205a29ee" providerId="LiveId" clId="{7561B95B-7F2F-4E6C-8008-E9A4B02BA971}" dt="2024-09-12T05:42:57.146" v="120" actId="14100"/>
        <pc:sldMkLst>
          <pc:docMk/>
          <pc:sldMk cId="1759321999" sldId="273"/>
        </pc:sldMkLst>
        <pc:spChg chg="del">
          <ac:chgData name="Muhammad Ali Fatmi" userId="2497a2a4205a29ee" providerId="LiveId" clId="{7561B95B-7F2F-4E6C-8008-E9A4B02BA971}" dt="2024-09-12T05:39:19.258" v="51"/>
          <ac:spMkLst>
            <pc:docMk/>
            <pc:sldMk cId="1759321999" sldId="273"/>
            <ac:spMk id="3" creationId="{218A512E-714D-09A3-98FE-7270489C451E}"/>
          </ac:spMkLst>
        </pc:spChg>
        <pc:picChg chg="add mod">
          <ac:chgData name="Muhammad Ali Fatmi" userId="2497a2a4205a29ee" providerId="LiveId" clId="{7561B95B-7F2F-4E6C-8008-E9A4B02BA971}" dt="2024-09-12T05:42:57.146" v="120" actId="14100"/>
          <ac:picMkLst>
            <pc:docMk/>
            <pc:sldMk cId="1759321999" sldId="273"/>
            <ac:picMk id="5" creationId="{457D197A-94A4-41AE-CE07-68E61BCF1255}"/>
          </ac:picMkLst>
        </pc:picChg>
      </pc:sldChg>
      <pc:sldChg chg="addSp delSp modSp new mod">
        <pc:chgData name="Muhammad Ali Fatmi" userId="2497a2a4205a29ee" providerId="LiveId" clId="{7561B95B-7F2F-4E6C-8008-E9A4B02BA971}" dt="2024-09-12T05:43:08.964" v="123" actId="14100"/>
        <pc:sldMkLst>
          <pc:docMk/>
          <pc:sldMk cId="115815640" sldId="274"/>
        </pc:sldMkLst>
        <pc:spChg chg="del">
          <ac:chgData name="Muhammad Ali Fatmi" userId="2497a2a4205a29ee" providerId="LiveId" clId="{7561B95B-7F2F-4E6C-8008-E9A4B02BA971}" dt="2024-09-12T05:39:23.172" v="53"/>
          <ac:spMkLst>
            <pc:docMk/>
            <pc:sldMk cId="115815640" sldId="274"/>
            <ac:spMk id="3" creationId="{340A43F5-DF82-5011-1CF7-80A80E79B238}"/>
          </ac:spMkLst>
        </pc:spChg>
        <pc:picChg chg="add mod">
          <ac:chgData name="Muhammad Ali Fatmi" userId="2497a2a4205a29ee" providerId="LiveId" clId="{7561B95B-7F2F-4E6C-8008-E9A4B02BA971}" dt="2024-09-12T05:43:08.964" v="123" actId="14100"/>
          <ac:picMkLst>
            <pc:docMk/>
            <pc:sldMk cId="115815640" sldId="274"/>
            <ac:picMk id="5" creationId="{99727421-0E58-DE23-6AA3-444C48FD03C0}"/>
          </ac:picMkLst>
        </pc:picChg>
      </pc:sldChg>
      <pc:sldChg chg="addSp delSp modSp new mod">
        <pc:chgData name="Muhammad Ali Fatmi" userId="2497a2a4205a29ee" providerId="LiveId" clId="{7561B95B-7F2F-4E6C-8008-E9A4B02BA971}" dt="2024-09-12T05:43:39.328" v="126" actId="14100"/>
        <pc:sldMkLst>
          <pc:docMk/>
          <pc:sldMk cId="2343181369" sldId="275"/>
        </pc:sldMkLst>
        <pc:spChg chg="del">
          <ac:chgData name="Muhammad Ali Fatmi" userId="2497a2a4205a29ee" providerId="LiveId" clId="{7561B95B-7F2F-4E6C-8008-E9A4B02BA971}" dt="2024-09-12T05:39:26.815" v="55"/>
          <ac:spMkLst>
            <pc:docMk/>
            <pc:sldMk cId="2343181369" sldId="275"/>
            <ac:spMk id="3" creationId="{53414434-5372-99CC-F65D-63BF127AF200}"/>
          </ac:spMkLst>
        </pc:spChg>
        <pc:picChg chg="add mod">
          <ac:chgData name="Muhammad Ali Fatmi" userId="2497a2a4205a29ee" providerId="LiveId" clId="{7561B95B-7F2F-4E6C-8008-E9A4B02BA971}" dt="2024-09-12T05:43:39.328" v="126" actId="14100"/>
          <ac:picMkLst>
            <pc:docMk/>
            <pc:sldMk cId="2343181369" sldId="275"/>
            <ac:picMk id="5" creationId="{78B6CD59-ECFC-E5E1-4E32-8629618DADE6}"/>
          </ac:picMkLst>
        </pc:picChg>
      </pc:sldChg>
      <pc:sldChg chg="addSp delSp modSp new mod">
        <pc:chgData name="Muhammad Ali Fatmi" userId="2497a2a4205a29ee" providerId="LiveId" clId="{7561B95B-7F2F-4E6C-8008-E9A4B02BA971}" dt="2024-09-12T05:43:48.098" v="129" actId="14100"/>
        <pc:sldMkLst>
          <pc:docMk/>
          <pc:sldMk cId="2127080612" sldId="276"/>
        </pc:sldMkLst>
        <pc:spChg chg="del">
          <ac:chgData name="Muhammad Ali Fatmi" userId="2497a2a4205a29ee" providerId="LiveId" clId="{7561B95B-7F2F-4E6C-8008-E9A4B02BA971}" dt="2024-09-12T05:39:31.177" v="57"/>
          <ac:spMkLst>
            <pc:docMk/>
            <pc:sldMk cId="2127080612" sldId="276"/>
            <ac:spMk id="3" creationId="{22AC4E06-6BC2-A757-19CF-CC1093FD6F56}"/>
          </ac:spMkLst>
        </pc:spChg>
        <pc:picChg chg="add mod">
          <ac:chgData name="Muhammad Ali Fatmi" userId="2497a2a4205a29ee" providerId="LiveId" clId="{7561B95B-7F2F-4E6C-8008-E9A4B02BA971}" dt="2024-09-12T05:43:48.098" v="129" actId="14100"/>
          <ac:picMkLst>
            <pc:docMk/>
            <pc:sldMk cId="2127080612" sldId="276"/>
            <ac:picMk id="5" creationId="{DE1AAA0B-8074-97AA-168A-6A58A1156D6D}"/>
          </ac:picMkLst>
        </pc:picChg>
      </pc:sldChg>
      <pc:sldChg chg="addSp delSp modSp new mod">
        <pc:chgData name="Muhammad Ali Fatmi" userId="2497a2a4205a29ee" providerId="LiveId" clId="{7561B95B-7F2F-4E6C-8008-E9A4B02BA971}" dt="2024-09-12T05:43:55.911" v="132" actId="14100"/>
        <pc:sldMkLst>
          <pc:docMk/>
          <pc:sldMk cId="3574577525" sldId="277"/>
        </pc:sldMkLst>
        <pc:spChg chg="del">
          <ac:chgData name="Muhammad Ali Fatmi" userId="2497a2a4205a29ee" providerId="LiveId" clId="{7561B95B-7F2F-4E6C-8008-E9A4B02BA971}" dt="2024-09-12T05:39:35.306" v="59"/>
          <ac:spMkLst>
            <pc:docMk/>
            <pc:sldMk cId="3574577525" sldId="277"/>
            <ac:spMk id="3" creationId="{128D0DC9-B876-34F3-1816-729CCAA9F6E0}"/>
          </ac:spMkLst>
        </pc:spChg>
        <pc:picChg chg="add mod">
          <ac:chgData name="Muhammad Ali Fatmi" userId="2497a2a4205a29ee" providerId="LiveId" clId="{7561B95B-7F2F-4E6C-8008-E9A4B02BA971}" dt="2024-09-12T05:43:55.911" v="132" actId="14100"/>
          <ac:picMkLst>
            <pc:docMk/>
            <pc:sldMk cId="3574577525" sldId="277"/>
            <ac:picMk id="5" creationId="{774784D0-3E5A-DE02-0D5C-7E0009F5BFA7}"/>
          </ac:picMkLst>
        </pc:picChg>
      </pc:sldChg>
      <pc:sldChg chg="addSp delSp modSp new mod">
        <pc:chgData name="Muhammad Ali Fatmi" userId="2497a2a4205a29ee" providerId="LiveId" clId="{7561B95B-7F2F-4E6C-8008-E9A4B02BA971}" dt="2024-09-12T05:44:04.066" v="135" actId="14100"/>
        <pc:sldMkLst>
          <pc:docMk/>
          <pc:sldMk cId="2833020037" sldId="278"/>
        </pc:sldMkLst>
        <pc:spChg chg="del">
          <ac:chgData name="Muhammad Ali Fatmi" userId="2497a2a4205a29ee" providerId="LiveId" clId="{7561B95B-7F2F-4E6C-8008-E9A4B02BA971}" dt="2024-09-12T05:39:38.694" v="61"/>
          <ac:spMkLst>
            <pc:docMk/>
            <pc:sldMk cId="2833020037" sldId="278"/>
            <ac:spMk id="3" creationId="{FF1D8C35-3C41-92DA-201D-527E07663FC4}"/>
          </ac:spMkLst>
        </pc:spChg>
        <pc:picChg chg="add mod">
          <ac:chgData name="Muhammad Ali Fatmi" userId="2497a2a4205a29ee" providerId="LiveId" clId="{7561B95B-7F2F-4E6C-8008-E9A4B02BA971}" dt="2024-09-12T05:44:04.066" v="135" actId="14100"/>
          <ac:picMkLst>
            <pc:docMk/>
            <pc:sldMk cId="2833020037" sldId="278"/>
            <ac:picMk id="5" creationId="{666C3DDE-F37D-9C24-AAC5-F5D1A58F6283}"/>
          </ac:picMkLst>
        </pc:picChg>
      </pc:sldChg>
      <pc:sldChg chg="addSp delSp modSp new mod">
        <pc:chgData name="Muhammad Ali Fatmi" userId="2497a2a4205a29ee" providerId="LiveId" clId="{7561B95B-7F2F-4E6C-8008-E9A4B02BA971}" dt="2024-09-12T05:44:11.334" v="138" actId="14100"/>
        <pc:sldMkLst>
          <pc:docMk/>
          <pc:sldMk cId="2480111356" sldId="279"/>
        </pc:sldMkLst>
        <pc:spChg chg="del">
          <ac:chgData name="Muhammad Ali Fatmi" userId="2497a2a4205a29ee" providerId="LiveId" clId="{7561B95B-7F2F-4E6C-8008-E9A4B02BA971}" dt="2024-09-12T05:39:41.975" v="63"/>
          <ac:spMkLst>
            <pc:docMk/>
            <pc:sldMk cId="2480111356" sldId="279"/>
            <ac:spMk id="3" creationId="{E785AFE6-EB32-E249-3109-623B9CCA22B7}"/>
          </ac:spMkLst>
        </pc:spChg>
        <pc:picChg chg="add mod">
          <ac:chgData name="Muhammad Ali Fatmi" userId="2497a2a4205a29ee" providerId="LiveId" clId="{7561B95B-7F2F-4E6C-8008-E9A4B02BA971}" dt="2024-09-12T05:44:11.334" v="138" actId="14100"/>
          <ac:picMkLst>
            <pc:docMk/>
            <pc:sldMk cId="2480111356" sldId="279"/>
            <ac:picMk id="5" creationId="{19985B08-E5C3-FF1E-AB6F-BCC2BAAC0848}"/>
          </ac:picMkLst>
        </pc:picChg>
      </pc:sldChg>
      <pc:sldChg chg="addSp delSp modSp new mod">
        <pc:chgData name="Muhammad Ali Fatmi" userId="2497a2a4205a29ee" providerId="LiveId" clId="{7561B95B-7F2F-4E6C-8008-E9A4B02BA971}" dt="2024-09-12T05:44:23.351" v="141" actId="14100"/>
        <pc:sldMkLst>
          <pc:docMk/>
          <pc:sldMk cId="469270026" sldId="280"/>
        </pc:sldMkLst>
        <pc:spChg chg="del">
          <ac:chgData name="Muhammad Ali Fatmi" userId="2497a2a4205a29ee" providerId="LiveId" clId="{7561B95B-7F2F-4E6C-8008-E9A4B02BA971}" dt="2024-09-12T05:39:45.655" v="65"/>
          <ac:spMkLst>
            <pc:docMk/>
            <pc:sldMk cId="469270026" sldId="280"/>
            <ac:spMk id="3" creationId="{63847522-4142-52EA-EC7C-B5836DEEA79A}"/>
          </ac:spMkLst>
        </pc:spChg>
        <pc:picChg chg="add mod">
          <ac:chgData name="Muhammad Ali Fatmi" userId="2497a2a4205a29ee" providerId="LiveId" clId="{7561B95B-7F2F-4E6C-8008-E9A4B02BA971}" dt="2024-09-12T05:44:23.351" v="141" actId="14100"/>
          <ac:picMkLst>
            <pc:docMk/>
            <pc:sldMk cId="469270026" sldId="280"/>
            <ac:picMk id="5" creationId="{889264B4-F623-1537-EBD7-1DDDA06826D1}"/>
          </ac:picMkLst>
        </pc:picChg>
      </pc:sldChg>
      <pc:sldChg chg="addSp delSp modSp new mod">
        <pc:chgData name="Muhammad Ali Fatmi" userId="2497a2a4205a29ee" providerId="LiveId" clId="{7561B95B-7F2F-4E6C-8008-E9A4B02BA971}" dt="2024-09-12T05:44:31.486" v="144" actId="14100"/>
        <pc:sldMkLst>
          <pc:docMk/>
          <pc:sldMk cId="608045076" sldId="281"/>
        </pc:sldMkLst>
        <pc:spChg chg="del">
          <ac:chgData name="Muhammad Ali Fatmi" userId="2497a2a4205a29ee" providerId="LiveId" clId="{7561B95B-7F2F-4E6C-8008-E9A4B02BA971}" dt="2024-09-12T05:39:48.791" v="67"/>
          <ac:spMkLst>
            <pc:docMk/>
            <pc:sldMk cId="608045076" sldId="281"/>
            <ac:spMk id="3" creationId="{7400157C-0C1B-8583-F12C-66851E17A084}"/>
          </ac:spMkLst>
        </pc:spChg>
        <pc:picChg chg="add mod">
          <ac:chgData name="Muhammad Ali Fatmi" userId="2497a2a4205a29ee" providerId="LiveId" clId="{7561B95B-7F2F-4E6C-8008-E9A4B02BA971}" dt="2024-09-12T05:44:31.486" v="144" actId="14100"/>
          <ac:picMkLst>
            <pc:docMk/>
            <pc:sldMk cId="608045076" sldId="281"/>
            <ac:picMk id="5" creationId="{E13404FF-2D28-F3C8-E2D7-933373E34F59}"/>
          </ac:picMkLst>
        </pc:picChg>
      </pc:sldChg>
      <pc:sldChg chg="addSp delSp modSp new mod">
        <pc:chgData name="Muhammad Ali Fatmi" userId="2497a2a4205a29ee" providerId="LiveId" clId="{7561B95B-7F2F-4E6C-8008-E9A4B02BA971}" dt="2024-09-12T05:44:44.254" v="150" actId="14100"/>
        <pc:sldMkLst>
          <pc:docMk/>
          <pc:sldMk cId="2909076730" sldId="282"/>
        </pc:sldMkLst>
        <pc:spChg chg="del">
          <ac:chgData name="Muhammad Ali Fatmi" userId="2497a2a4205a29ee" providerId="LiveId" clId="{7561B95B-7F2F-4E6C-8008-E9A4B02BA971}" dt="2024-09-12T05:39:53.056" v="69"/>
          <ac:spMkLst>
            <pc:docMk/>
            <pc:sldMk cId="2909076730" sldId="282"/>
            <ac:spMk id="3" creationId="{2345A2C7-20BB-BF99-C045-BD42FBA00E6E}"/>
          </ac:spMkLst>
        </pc:spChg>
        <pc:picChg chg="add mod">
          <ac:chgData name="Muhammad Ali Fatmi" userId="2497a2a4205a29ee" providerId="LiveId" clId="{7561B95B-7F2F-4E6C-8008-E9A4B02BA971}" dt="2024-09-12T05:44:44.254" v="150" actId="14100"/>
          <ac:picMkLst>
            <pc:docMk/>
            <pc:sldMk cId="2909076730" sldId="282"/>
            <ac:picMk id="5" creationId="{E9975A09-A8AC-47E1-DF9D-DB93ACDF8040}"/>
          </ac:picMkLst>
        </pc:picChg>
      </pc:sldChg>
      <pc:sldChg chg="addSp delSp modSp new mod">
        <pc:chgData name="Muhammad Ali Fatmi" userId="2497a2a4205a29ee" providerId="LiveId" clId="{7561B95B-7F2F-4E6C-8008-E9A4B02BA971}" dt="2024-09-12T05:44:51.349" v="153" actId="14100"/>
        <pc:sldMkLst>
          <pc:docMk/>
          <pc:sldMk cId="615441117" sldId="283"/>
        </pc:sldMkLst>
        <pc:spChg chg="del">
          <ac:chgData name="Muhammad Ali Fatmi" userId="2497a2a4205a29ee" providerId="LiveId" clId="{7561B95B-7F2F-4E6C-8008-E9A4B02BA971}" dt="2024-09-12T05:39:56.676" v="71"/>
          <ac:spMkLst>
            <pc:docMk/>
            <pc:sldMk cId="615441117" sldId="283"/>
            <ac:spMk id="3" creationId="{DC629FE6-25DB-BCC0-4D67-CFF82AB07BD5}"/>
          </ac:spMkLst>
        </pc:spChg>
        <pc:picChg chg="add mod">
          <ac:chgData name="Muhammad Ali Fatmi" userId="2497a2a4205a29ee" providerId="LiveId" clId="{7561B95B-7F2F-4E6C-8008-E9A4B02BA971}" dt="2024-09-12T05:44:51.349" v="153" actId="14100"/>
          <ac:picMkLst>
            <pc:docMk/>
            <pc:sldMk cId="615441117" sldId="283"/>
            <ac:picMk id="5" creationId="{0C438935-8156-AABD-500C-C20A56706DAB}"/>
          </ac:picMkLst>
        </pc:picChg>
      </pc:sldChg>
      <pc:sldChg chg="addSp delSp modSp new mod">
        <pc:chgData name="Muhammad Ali Fatmi" userId="2497a2a4205a29ee" providerId="LiveId" clId="{7561B95B-7F2F-4E6C-8008-E9A4B02BA971}" dt="2024-09-12T05:45:01.478" v="156" actId="14100"/>
        <pc:sldMkLst>
          <pc:docMk/>
          <pc:sldMk cId="640441899" sldId="284"/>
        </pc:sldMkLst>
        <pc:spChg chg="del">
          <ac:chgData name="Muhammad Ali Fatmi" userId="2497a2a4205a29ee" providerId="LiveId" clId="{7561B95B-7F2F-4E6C-8008-E9A4B02BA971}" dt="2024-09-12T05:39:59.876" v="73"/>
          <ac:spMkLst>
            <pc:docMk/>
            <pc:sldMk cId="640441899" sldId="284"/>
            <ac:spMk id="3" creationId="{901F0EF5-44C5-0D10-D2BD-CDE56152E4FA}"/>
          </ac:spMkLst>
        </pc:spChg>
        <pc:picChg chg="add mod">
          <ac:chgData name="Muhammad Ali Fatmi" userId="2497a2a4205a29ee" providerId="LiveId" clId="{7561B95B-7F2F-4E6C-8008-E9A4B02BA971}" dt="2024-09-12T05:45:01.478" v="156" actId="14100"/>
          <ac:picMkLst>
            <pc:docMk/>
            <pc:sldMk cId="640441899" sldId="284"/>
            <ac:picMk id="5" creationId="{2BD958F1-5B78-53D7-A284-6876652BEFA2}"/>
          </ac:picMkLst>
        </pc:picChg>
      </pc:sldChg>
      <pc:sldChg chg="addSp delSp modSp new mod">
        <pc:chgData name="Muhammad Ali Fatmi" userId="2497a2a4205a29ee" providerId="LiveId" clId="{7561B95B-7F2F-4E6C-8008-E9A4B02BA971}" dt="2024-09-12T05:45:08.653" v="159" actId="14100"/>
        <pc:sldMkLst>
          <pc:docMk/>
          <pc:sldMk cId="2160020488" sldId="285"/>
        </pc:sldMkLst>
        <pc:spChg chg="del">
          <ac:chgData name="Muhammad Ali Fatmi" userId="2497a2a4205a29ee" providerId="LiveId" clId="{7561B95B-7F2F-4E6C-8008-E9A4B02BA971}" dt="2024-09-12T05:40:03.017" v="75"/>
          <ac:spMkLst>
            <pc:docMk/>
            <pc:sldMk cId="2160020488" sldId="285"/>
            <ac:spMk id="3" creationId="{C4AAEE97-1FFD-D40F-AD8D-72B88BEFF5BA}"/>
          </ac:spMkLst>
        </pc:spChg>
        <pc:picChg chg="add mod">
          <ac:chgData name="Muhammad Ali Fatmi" userId="2497a2a4205a29ee" providerId="LiveId" clId="{7561B95B-7F2F-4E6C-8008-E9A4B02BA971}" dt="2024-09-12T05:45:08.653" v="159" actId="14100"/>
          <ac:picMkLst>
            <pc:docMk/>
            <pc:sldMk cId="2160020488" sldId="285"/>
            <ac:picMk id="5" creationId="{DF407F07-C66B-9612-EC61-71453E02C46C}"/>
          </ac:picMkLst>
        </pc:picChg>
      </pc:sldChg>
      <pc:sldChg chg="addSp delSp modSp new mod">
        <pc:chgData name="Muhammad Ali Fatmi" userId="2497a2a4205a29ee" providerId="LiveId" clId="{7561B95B-7F2F-4E6C-8008-E9A4B02BA971}" dt="2024-09-12T05:45:13.876" v="161" actId="1035"/>
        <pc:sldMkLst>
          <pc:docMk/>
          <pc:sldMk cId="3422162549" sldId="286"/>
        </pc:sldMkLst>
        <pc:spChg chg="del">
          <ac:chgData name="Muhammad Ali Fatmi" userId="2497a2a4205a29ee" providerId="LiveId" clId="{7561B95B-7F2F-4E6C-8008-E9A4B02BA971}" dt="2024-09-12T05:40:06.215" v="77"/>
          <ac:spMkLst>
            <pc:docMk/>
            <pc:sldMk cId="3422162549" sldId="286"/>
            <ac:spMk id="3" creationId="{79EB83E2-FD69-1B7D-5C4E-EF8A138CA53F}"/>
          </ac:spMkLst>
        </pc:spChg>
        <pc:picChg chg="add mod">
          <ac:chgData name="Muhammad Ali Fatmi" userId="2497a2a4205a29ee" providerId="LiveId" clId="{7561B95B-7F2F-4E6C-8008-E9A4B02BA971}" dt="2024-09-12T05:45:13.876" v="161" actId="1035"/>
          <ac:picMkLst>
            <pc:docMk/>
            <pc:sldMk cId="3422162549" sldId="286"/>
            <ac:picMk id="5" creationId="{8C62118D-BDA6-CF91-44E1-9801A57213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02C3E3-FA73-75E3-AD0B-5D168EBE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0DF2D0-6FB6-B92A-4DD5-EC62AC4B6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91E1C4-A0DC-951E-22AE-40726271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2940D1-3514-B0C0-6D65-87C89F57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157883-3CC4-CDD2-9A6F-BA90EECE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B4B30-F0C8-72C4-8FC1-6F7076B5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B75B04D-5516-CA09-BCB8-087E55045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0047E-64C3-1A38-FC2A-A324CC9B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09DB36-DC8C-9713-29D8-CBF8BE7A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34937-01CB-80D5-7361-2995564E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7AB678-7DC1-526A-B95B-62DC13F20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9410D30-1C18-AAAF-1B96-AC928CCB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D12EA5-63B0-DD68-A5AF-BED22231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124507-84E6-FAC3-DE67-0AD12F5E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49B435-679A-E29E-9C36-94073E78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AD4689-5BDE-7373-2FF7-BDA67756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2C7636-21EE-E97C-72DC-4484A6833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B73418-B72B-B5E3-FEAF-A4AB0588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DE8D24-3553-844C-9E29-CA630C87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339650-FE05-B21B-0E19-796BDB06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3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AD822D-A5D5-D26C-67CD-3A1F6016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A5DD20-C1CE-CA6A-F6B8-95A32556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5D707A-2443-8BC8-D8BC-9CE2F0D7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68D297-CE36-4F13-CC8E-BA24E746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533227-6285-04BE-76EF-19EBA97A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70B647-35F7-3BB3-BFAC-008CDF14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FE9A4-1CD3-2CAE-9E7B-8FB929C13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091314-4A35-E1A2-7D5F-08CC87C8B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5153AE-FD23-296A-8D26-6CA6CD36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8A67D1-1E97-FB35-8434-C117B2A9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DCF65E-D3A3-358A-F23C-8572E0F7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9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67C17-B9B9-A57F-3CDE-CB4E471E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FFC19EB-D0A4-9D03-D5FE-33018E35F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1376845-09BE-5313-85EF-D71330AE6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9833C0-09D2-615B-53CD-B652D6E51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E3DE9A-C27C-F244-5650-5CCEDD2AD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F4B9165-E88B-60A6-C86E-02A8EF77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D0DFC1-7F3F-7B89-2F75-67B6BF54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4B2853E-7602-DCAD-F220-16CA0824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77D4C-9BF7-B2C2-2453-42D3615E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55229C5-D52E-6B93-5403-A3CB82DE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BA6077-8DDE-68A9-82AE-E77B767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6CEFA1-4FFD-6747-0374-A160C87E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0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5C8D748-F92F-196D-83C5-DB531C93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C6470F-7976-9E04-C696-0833A73F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5870541-3618-19D7-E13E-9FEF6BCE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5FFBD-694A-EC36-3A77-CBF38C47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6D6BD2-8772-E6E2-79C8-26106123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BF9D20-A971-17AC-334A-CC39CE381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7F22524-6976-7BEE-9749-C8DAE55D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B05992-1E2A-B99F-2ACB-983922DF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43F62BD-B798-E815-A1D6-5CB8F573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2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E145C-5116-E2FC-8C9E-C9D3E2AA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E071120-B98E-61B3-D646-8ECED827D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0C31CBB-12BE-ACE9-FD47-64E97CC34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1883EA2-07A7-4DD2-871F-D690107F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34D4C9-1C73-14F8-0252-7D30BA26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9CD703-99E2-571E-87CD-2D70001D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0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D7B022B-BCC5-C8B1-444A-C3F6BAC6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27625E-133B-3AC7-B10C-E7077F99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B49C6D-34B8-24E5-7FA2-B4837224A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770E-3BBE-4D5B-9739-EA3C4CFB8E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C1AF5E-85F1-22F7-0086-CBEE2665A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B552D5-79F4-FFE9-E7EC-CBA555641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DE64D-2674-4235-82F0-443757B7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0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B408AC-D2CF-4C59-FF3E-B03C3CC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BF57E9-5B92-614F-EDF9-E360A8C7C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82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60D04-B27E-B717-DA61-10F5821A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5482087-22BE-7605-720C-97575FF5B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646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A2F25B-55BE-B021-20B0-7D1D62A7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072ED78-B935-3F57-85FF-78F9D83F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665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829C5D-FCB5-72A0-C765-6926B0C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FFF522A-89BF-9836-0AD8-74F73BA4F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46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B81370-8ABA-9672-289F-B99184FC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BE950A-1CE5-64F5-4EE8-D92111C7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6775" cy="6858000"/>
          </a:xfrm>
        </p:spPr>
      </p:pic>
    </p:spTree>
    <p:extLst>
      <p:ext uri="{BB962C8B-B14F-4D97-AF65-F5344CB8AC3E}">
        <p14:creationId xmlns:p14="http://schemas.microsoft.com/office/powerpoint/2010/main" val="35689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584F36-A13B-F8B5-FC79-AFC17486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A684170-E7A5-1729-AE44-2FEF1D646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381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A2096F-C020-C169-A945-A386E4EB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35342D3-54DC-EBEF-F2B8-D819F73F4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064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8D8F9-CFA8-2B2B-16AC-96D5305C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E1AAA0B-8074-97AA-168A-6A58A115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708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234C2E-DB64-43BC-5F8D-662CF8D8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66C3DDE-F37D-9C24-AAC5-F5D1A58F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302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2E22A6-C5D5-46A7-DE01-48D64415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9985B08-E5C3-FF1E-AB6F-BCC2BAAC0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011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8AA1F-4D12-4048-C69A-28139594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13404FF-2D28-F3C8-E2D7-933373E34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804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4409E6-0D8E-0D0E-5FFD-D280FF46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A06459F-0BF3-5146-F6B8-78478E2C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156" cy="6858000"/>
          </a:xfrm>
        </p:spPr>
      </p:pic>
    </p:spTree>
    <p:extLst>
      <p:ext uri="{BB962C8B-B14F-4D97-AF65-F5344CB8AC3E}">
        <p14:creationId xmlns:p14="http://schemas.microsoft.com/office/powerpoint/2010/main" val="312629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04070-7B73-1D9B-BAA6-A8BDC208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C438935-8156-AABD-500C-C20A56706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544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D7E426-19DC-E01F-9A25-9D3FAD1A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BD958F1-5B78-53D7-A284-6876652BE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675"/>
          </a:xfrm>
        </p:spPr>
      </p:pic>
    </p:spTree>
    <p:extLst>
      <p:ext uri="{BB962C8B-B14F-4D97-AF65-F5344CB8AC3E}">
        <p14:creationId xmlns:p14="http://schemas.microsoft.com/office/powerpoint/2010/main" val="64044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5037BA-EABD-B1FA-660B-E97A3202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407F07-C66B-9612-EC61-71453E02C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002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0E7854-2FE5-DEB2-CE1C-EDA9EBB7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62118D-BDA6-CF91-44E1-9801A5721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50693"/>
            <a:ext cx="12344400" cy="6940336"/>
          </a:xfrm>
        </p:spPr>
      </p:pic>
    </p:spTree>
    <p:extLst>
      <p:ext uri="{BB962C8B-B14F-4D97-AF65-F5344CB8AC3E}">
        <p14:creationId xmlns:p14="http://schemas.microsoft.com/office/powerpoint/2010/main" val="342216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D5CC56-1468-CE5E-E03F-03B2C35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9925E24-88A1-F958-4B01-A4C4618DC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94753"/>
            <a:ext cx="12344400" cy="6398122"/>
          </a:xfrm>
        </p:spPr>
      </p:pic>
    </p:spTree>
    <p:extLst>
      <p:ext uri="{BB962C8B-B14F-4D97-AF65-F5344CB8AC3E}">
        <p14:creationId xmlns:p14="http://schemas.microsoft.com/office/powerpoint/2010/main" val="65100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A57E4E-5066-425F-4DE8-F83641B4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2CFC17B-8C3B-7A42-A4C8-88F6AE285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44400" cy="6858000"/>
          </a:xfrm>
        </p:spPr>
      </p:pic>
    </p:spTree>
    <p:extLst>
      <p:ext uri="{BB962C8B-B14F-4D97-AF65-F5344CB8AC3E}">
        <p14:creationId xmlns:p14="http://schemas.microsoft.com/office/powerpoint/2010/main" val="320199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650CC5-C10B-E3CF-EE9D-08E5D4AC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658B5B-1293-9B5D-63C6-FB3FF055C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42545"/>
          </a:xfrm>
        </p:spPr>
      </p:pic>
    </p:spTree>
    <p:extLst>
      <p:ext uri="{BB962C8B-B14F-4D97-AF65-F5344CB8AC3E}">
        <p14:creationId xmlns:p14="http://schemas.microsoft.com/office/powerpoint/2010/main" val="373613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77587-1CB4-8CD4-F2EA-2BBBD5EF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AED0E61-C5B4-9E72-37A5-FB374E630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372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7A8F3-95CC-EA29-1253-048E730A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C20C25-C28C-0DA1-1EE8-24E63A93A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290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C3885-1A13-2DAA-A4B6-12C729BB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EC97A7-1E45-2393-F54D-3C05D412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35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9437C3-B8CE-8075-648F-89ABF91A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250155E-118C-D2C5-03EC-658A6A28C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04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Ali Fatmi</dc:creator>
  <cp:lastModifiedBy>Fatmi</cp:lastModifiedBy>
  <cp:revision>2</cp:revision>
  <dcterms:created xsi:type="dcterms:W3CDTF">2024-09-12T05:35:13Z</dcterms:created>
  <dcterms:modified xsi:type="dcterms:W3CDTF">2024-10-02T15:14:31Z</dcterms:modified>
</cp:coreProperties>
</file>